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1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5E3E1-7D70-40E4-8863-25526BA154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F5AF2-9430-4EBD-9C3E-6846402BF7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87839" y="2504661"/>
            <a:ext cx="41643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黑体" panose="02010609060101010101" pitchFamily="49" charset="-122"/>
              </a:rPr>
              <a:t>NOAA 10930</a:t>
            </a:r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电影</a:t>
            </a:r>
            <a:endParaRPr lang="en-US" altLang="zh-CN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6015" y="102041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更多影像资料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tsunami-hlmovi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65501" y="2623239"/>
            <a:ext cx="3260726" cy="3260726"/>
          </a:xfrm>
          <a:prstGeom prst="rect">
            <a:avLst/>
          </a:prstGeom>
        </p:spPr>
      </p:pic>
      <p:pic>
        <p:nvPicPr>
          <p:cNvPr id="4" name="XRT_061213flare_cl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47171" y="2623239"/>
            <a:ext cx="3260726" cy="32607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23669" y="6003235"/>
            <a:ext cx="1437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ea typeface="黑体" panose="02010609060101010101" pitchFamily="49" charset="-122"/>
              </a:rPr>
              <a:t>Hinode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/XRT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1678" y="6042127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色球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H-alpha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5501" y="1974574"/>
            <a:ext cx="2967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2006-12-06  -72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度 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X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级耀斑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X6.5 1829  1847  1900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3901" y="1919218"/>
            <a:ext cx="3089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2006-12-13  +20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度  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X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级耀斑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X3.4 0214  0240  0257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7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91339" y="2981739"/>
            <a:ext cx="21515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黑体" panose="02010609060101010101" pitchFamily="49" charset="-122"/>
              </a:rPr>
              <a:t>Thanks !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130</Words>
  <Application>WPS 演示</Application>
  <PresentationFormat>全屏显示(4:3)</PresentationFormat>
  <Paragraphs>16</Paragraphs>
  <Slides>3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黑体</vt:lpstr>
      <vt:lpstr>微软雅黑</vt:lpstr>
      <vt:lpstr>Arial Unicode MS</vt:lpstr>
      <vt:lpstr>等线 Light</vt:lpstr>
      <vt:lpstr>Calibri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hehan</dc:creator>
  <cp:lastModifiedBy>Administrator</cp:lastModifiedBy>
  <cp:revision>49</cp:revision>
  <dcterms:created xsi:type="dcterms:W3CDTF">2017-04-24T00:48:00Z</dcterms:created>
  <dcterms:modified xsi:type="dcterms:W3CDTF">2018-06-14T10:28:17Z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